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0" r:id="rId6"/>
    <p:sldId id="263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451FB-622A-4FEC-808B-F8E0E7DB58BA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9721-2C27-4566-AAB9-1596DA519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08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451FB-622A-4FEC-808B-F8E0E7DB58BA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9721-2C27-4566-AAB9-1596DA519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364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451FB-622A-4FEC-808B-F8E0E7DB58BA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9721-2C27-4566-AAB9-1596DA519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710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451FB-622A-4FEC-808B-F8E0E7DB58BA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9721-2C27-4566-AAB9-1596DA519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331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451FB-622A-4FEC-808B-F8E0E7DB58BA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9721-2C27-4566-AAB9-1596DA519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926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451FB-622A-4FEC-808B-F8E0E7DB58BA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9721-2C27-4566-AAB9-1596DA519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549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451FB-622A-4FEC-808B-F8E0E7DB58BA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9721-2C27-4566-AAB9-1596DA519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950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451FB-622A-4FEC-808B-F8E0E7DB58BA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9721-2C27-4566-AAB9-1596DA519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07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451FB-622A-4FEC-808B-F8E0E7DB58BA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9721-2C27-4566-AAB9-1596DA519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013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451FB-622A-4FEC-808B-F8E0E7DB58BA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9721-2C27-4566-AAB9-1596DA519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956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451FB-622A-4FEC-808B-F8E0E7DB58BA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9721-2C27-4566-AAB9-1596DA519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61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451FB-622A-4FEC-808B-F8E0E7DB58BA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59721-2C27-4566-AAB9-1596DA519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49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Deforestation: The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Toll Taken on Africa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By: Anna Walters 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67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Thesis</a:t>
            </a:r>
            <a:endParaRPr lang="en-US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Although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woodlands and rainforests cover massive portions of Africa, these foliage abundant areas experience extinction and major climate changes because of mass deforestation in Sub-Saharan Africa as evidenced by the number of resources taken from trees, the effects of deforestation on the African people, and the toll deforestation takes on Africa’s future.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164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Sub-Saharan Africa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714" y="1958419"/>
            <a:ext cx="5828572" cy="3809524"/>
          </a:xfrm>
        </p:spPr>
      </p:pic>
    </p:spTree>
    <p:extLst>
      <p:ext uri="{BB962C8B-B14F-4D97-AF65-F5344CB8AC3E}">
        <p14:creationId xmlns:p14="http://schemas.microsoft.com/office/powerpoint/2010/main" val="166117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Reasons for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Deforsetation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34214"/>
            <a:ext cx="4419600" cy="266628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839" y="4191000"/>
            <a:ext cx="4510746" cy="25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609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Endangered Species</a:t>
            </a:r>
            <a:endParaRPr lang="en-U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219200"/>
            <a:ext cx="3657600" cy="27432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4124325"/>
            <a:ext cx="3352800" cy="2514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14" y="4124325"/>
            <a:ext cx="3620930" cy="2410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871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086" y="72571"/>
            <a:ext cx="5856514" cy="3657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874860"/>
            <a:ext cx="4474029" cy="29826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863974"/>
            <a:ext cx="41148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13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Essential Question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When does a regional issue become the world’s responsibility?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1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88</Words>
  <Application>Microsoft Office PowerPoint</Application>
  <PresentationFormat>On-screen Show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Deforestation: The Toll Taken on Africa</vt:lpstr>
      <vt:lpstr>Thesis</vt:lpstr>
      <vt:lpstr>Sub-Saharan Africa</vt:lpstr>
      <vt:lpstr>Reasons for Deforsetation</vt:lpstr>
      <vt:lpstr>Endangered Species</vt:lpstr>
      <vt:lpstr>PowerPoint Presentation</vt:lpstr>
      <vt:lpstr>Essential Question: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Deforestation: The Negative Effects Taking Place in Sub-Saharan Africa</dc:title>
  <dc:creator>Walters</dc:creator>
  <cp:lastModifiedBy>Walters</cp:lastModifiedBy>
  <cp:revision>11</cp:revision>
  <dcterms:created xsi:type="dcterms:W3CDTF">2012-05-31T18:49:52Z</dcterms:created>
  <dcterms:modified xsi:type="dcterms:W3CDTF">2012-06-03T18:37:40Z</dcterms:modified>
</cp:coreProperties>
</file>